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62" r:id="rId4"/>
    <p:sldId id="288" r:id="rId5"/>
    <p:sldId id="265" r:id="rId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8548" autoAdjust="0"/>
  </p:normalViewPr>
  <p:slideViewPr>
    <p:cSldViewPr>
      <p:cViewPr>
        <p:scale>
          <a:sx n="75" d="100"/>
          <a:sy n="75" d="100"/>
        </p:scale>
        <p:origin x="-1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1D589-DA6E-444D-B6BC-75ECFE25AD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EEFE950-80B5-4149-AC6C-4A6A90A95BEF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4000" b="1" baseline="0" dirty="0" smtClean="0">
              <a:solidFill>
                <a:schemeClr val="accent1">
                  <a:lumMod val="50000"/>
                </a:schemeClr>
              </a:solidFill>
            </a:rPr>
            <a:t>一年級團隊</a:t>
          </a:r>
          <a:endParaRPr lang="zh-TW" altLang="en-US" sz="4000" b="1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B8391FBC-F9D0-447E-8B5A-99EB5A263633}" type="parTrans" cxnId="{89480F3E-1948-4725-8237-8265341CE399}">
      <dgm:prSet/>
      <dgm:spPr/>
      <dgm:t>
        <a:bodyPr/>
        <a:lstStyle/>
        <a:p>
          <a:pPr algn="ctr"/>
          <a:endParaRPr lang="zh-TW" altLang="en-US"/>
        </a:p>
      </dgm:t>
    </dgm:pt>
    <dgm:pt modelId="{06F75E06-5B03-4080-A93B-53D02BD7AF41}" type="sibTrans" cxnId="{89480F3E-1948-4725-8237-8265341CE399}">
      <dgm:prSet/>
      <dgm:spPr/>
      <dgm:t>
        <a:bodyPr/>
        <a:lstStyle/>
        <a:p>
          <a:pPr algn="ctr"/>
          <a:endParaRPr lang="zh-TW" altLang="en-US"/>
        </a:p>
      </dgm:t>
    </dgm:pt>
    <dgm:pt modelId="{FAC234AB-A2D7-4C91-BEB3-E7285DEBF1EA}">
      <dgm:prSet phldrT="[文字]" phldr="1"/>
      <dgm:spPr/>
      <dgm:t>
        <a:bodyPr/>
        <a:lstStyle/>
        <a:p>
          <a:pPr algn="ctr"/>
          <a:endParaRPr lang="zh-TW" altLang="en-US" dirty="0"/>
        </a:p>
      </dgm:t>
    </dgm:pt>
    <dgm:pt modelId="{C55566F5-5D48-4270-AA35-F58AE39468A5}" type="parTrans" cxnId="{35C8BAA4-19C6-4D93-8B51-17CD9BC6FE49}">
      <dgm:prSet/>
      <dgm:spPr/>
      <dgm:t>
        <a:bodyPr/>
        <a:lstStyle/>
        <a:p>
          <a:pPr algn="ctr"/>
          <a:endParaRPr lang="zh-TW" altLang="en-US"/>
        </a:p>
      </dgm:t>
    </dgm:pt>
    <dgm:pt modelId="{A9C6E4EC-B39D-41C1-8F6F-2C1E03E0259A}" type="sibTrans" cxnId="{35C8BAA4-19C6-4D93-8B51-17CD9BC6FE49}">
      <dgm:prSet/>
      <dgm:spPr/>
      <dgm:t>
        <a:bodyPr/>
        <a:lstStyle/>
        <a:p>
          <a:pPr algn="ctr"/>
          <a:endParaRPr lang="zh-TW" altLang="en-US"/>
        </a:p>
      </dgm:t>
    </dgm:pt>
    <dgm:pt modelId="{73659C4E-9EC7-4157-905B-005F4C24FB64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1800" dirty="0" smtClean="0">
              <a:solidFill>
                <a:schemeClr val="accent1">
                  <a:lumMod val="50000"/>
                </a:schemeClr>
              </a:solidFill>
            </a:rPr>
            <a:t>成員</a:t>
          </a:r>
          <a:r>
            <a:rPr lang="en-US" altLang="zh-TW" sz="1800" dirty="0" smtClean="0">
              <a:solidFill>
                <a:schemeClr val="accent1">
                  <a:lumMod val="50000"/>
                </a:schemeClr>
              </a:solidFill>
            </a:rPr>
            <a:t>:</a:t>
          </a:r>
          <a:r>
            <a:rPr lang="zh-TW" altLang="en-US" sz="1800" dirty="0" smtClean="0"/>
            <a:t>吳潔蓉、林雅雯、宋莉幼、陳淑珠、曾鈺純、劉珍岑、陳慧芳</a:t>
          </a:r>
          <a:endParaRPr lang="zh-TW" altLang="en-US" sz="1800" dirty="0">
            <a:solidFill>
              <a:schemeClr val="accent1">
                <a:lumMod val="50000"/>
              </a:schemeClr>
            </a:solidFill>
          </a:endParaRPr>
        </a:p>
      </dgm:t>
    </dgm:pt>
    <dgm:pt modelId="{EF20D208-124B-4B4C-99B1-F8713D12A80C}" type="parTrans" cxnId="{119D49F6-70D8-4215-9C16-2BA28C699393}">
      <dgm:prSet/>
      <dgm:spPr/>
      <dgm:t>
        <a:bodyPr/>
        <a:lstStyle/>
        <a:p>
          <a:pPr algn="ctr"/>
          <a:endParaRPr lang="zh-TW" altLang="en-US"/>
        </a:p>
      </dgm:t>
    </dgm:pt>
    <dgm:pt modelId="{41869FCD-4D1F-4A1F-B353-1C3AE4F78279}" type="sibTrans" cxnId="{119D49F6-70D8-4215-9C16-2BA28C699393}">
      <dgm:prSet/>
      <dgm:spPr/>
      <dgm:t>
        <a:bodyPr/>
        <a:lstStyle/>
        <a:p>
          <a:pPr algn="ctr"/>
          <a:endParaRPr lang="zh-TW" altLang="en-US"/>
        </a:p>
      </dgm:t>
    </dgm:pt>
    <dgm:pt modelId="{7E33C7FE-9EA8-4394-89BC-616DD1C5606C}">
      <dgm:prSet phldrT="[文字]"/>
      <dgm:spPr/>
      <dgm:t>
        <a:bodyPr/>
        <a:lstStyle/>
        <a:p>
          <a:pPr algn="ctr"/>
          <a:endParaRPr lang="zh-TW" altLang="en-US" dirty="0"/>
        </a:p>
      </dgm:t>
    </dgm:pt>
    <dgm:pt modelId="{4C42F711-1B2A-44F0-B5C8-91556D35EEAF}" type="parTrans" cxnId="{1EFE747B-4E56-4FCF-B118-7F024070509C}">
      <dgm:prSet/>
      <dgm:spPr/>
      <dgm:t>
        <a:bodyPr/>
        <a:lstStyle/>
        <a:p>
          <a:pPr algn="ctr"/>
          <a:endParaRPr lang="zh-TW" altLang="en-US"/>
        </a:p>
      </dgm:t>
    </dgm:pt>
    <dgm:pt modelId="{541FB465-DB7C-4ED6-95CA-53252EE41571}" type="sibTrans" cxnId="{1EFE747B-4E56-4FCF-B118-7F024070509C}">
      <dgm:prSet/>
      <dgm:spPr/>
      <dgm:t>
        <a:bodyPr/>
        <a:lstStyle/>
        <a:p>
          <a:pPr algn="ctr"/>
          <a:endParaRPr lang="zh-TW" altLang="en-US"/>
        </a:p>
      </dgm:t>
    </dgm:pt>
    <dgm:pt modelId="{142B7741-9513-4CCE-8026-F738C4146A31}" type="pres">
      <dgm:prSet presAssocID="{7C91D589-DA6E-444D-B6BC-75ECFE25AD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29353C2-215A-4B1E-9061-44D78E330E1A}" type="pres">
      <dgm:prSet presAssocID="{FEEFE950-80B5-4149-AC6C-4A6A90A95BEF}" presName="parentText" presStyleLbl="node1" presStyleIdx="0" presStyleCnt="2" custLinFactNeighborX="-2941" custLinFactNeighborY="4836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7BF30B-615C-494E-83A2-280138C12DCB}" type="pres">
      <dgm:prSet presAssocID="{FEEFE950-80B5-4149-AC6C-4A6A90A95BEF}" presName="childText" presStyleLbl="revTx" presStyleIdx="0" presStyleCnt="2" custLinFactNeighborY="34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E31B68-9476-4EA2-B818-0743FA95876F}" type="pres">
      <dgm:prSet presAssocID="{73659C4E-9EC7-4157-905B-005F4C24FB64}" presName="parentText" presStyleLbl="node1" presStyleIdx="1" presStyleCnt="2" custLinFactNeighborY="-1964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BDE52D-9EBD-4A9B-8A7C-032B0ADD917D}" type="pres">
      <dgm:prSet presAssocID="{73659C4E-9EC7-4157-905B-005F4C24FB64}" presName="childText" presStyleLbl="revTx" presStyleIdx="1" presStyleCnt="2" custAng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34D92D-FD5C-4CFD-BBD0-487494508459}" type="presOf" srcId="{73659C4E-9EC7-4157-905B-005F4C24FB64}" destId="{94E31B68-9476-4EA2-B818-0743FA95876F}" srcOrd="0" destOrd="0" presId="urn:microsoft.com/office/officeart/2005/8/layout/vList2"/>
    <dgm:cxn modelId="{89480F3E-1948-4725-8237-8265341CE399}" srcId="{7C91D589-DA6E-444D-B6BC-75ECFE25ADB4}" destId="{FEEFE950-80B5-4149-AC6C-4A6A90A95BEF}" srcOrd="0" destOrd="0" parTransId="{B8391FBC-F9D0-447E-8B5A-99EB5A263633}" sibTransId="{06F75E06-5B03-4080-A93B-53D02BD7AF41}"/>
    <dgm:cxn modelId="{E14B5C98-3F95-4925-9CD0-F5D799FC0054}" type="presOf" srcId="{FAC234AB-A2D7-4C91-BEB3-E7285DEBF1EA}" destId="{7A7BF30B-615C-494E-83A2-280138C12DCB}" srcOrd="0" destOrd="0" presId="urn:microsoft.com/office/officeart/2005/8/layout/vList2"/>
    <dgm:cxn modelId="{B87C4117-CBA2-4A06-9D0E-818BB9606DD0}" type="presOf" srcId="{FEEFE950-80B5-4149-AC6C-4A6A90A95BEF}" destId="{229353C2-215A-4B1E-9061-44D78E330E1A}" srcOrd="0" destOrd="0" presId="urn:microsoft.com/office/officeart/2005/8/layout/vList2"/>
    <dgm:cxn modelId="{6B2CFAE3-6F9A-4425-90C3-FBDA5A64CA57}" type="presOf" srcId="{7E33C7FE-9EA8-4394-89BC-616DD1C5606C}" destId="{D0BDE52D-9EBD-4A9B-8A7C-032B0ADD917D}" srcOrd="0" destOrd="0" presId="urn:microsoft.com/office/officeart/2005/8/layout/vList2"/>
    <dgm:cxn modelId="{CB41953F-1EDE-4E44-9560-965F8DBD4739}" type="presOf" srcId="{7C91D589-DA6E-444D-B6BC-75ECFE25ADB4}" destId="{142B7741-9513-4CCE-8026-F738C4146A31}" srcOrd="0" destOrd="0" presId="urn:microsoft.com/office/officeart/2005/8/layout/vList2"/>
    <dgm:cxn modelId="{35C8BAA4-19C6-4D93-8B51-17CD9BC6FE49}" srcId="{FEEFE950-80B5-4149-AC6C-4A6A90A95BEF}" destId="{FAC234AB-A2D7-4C91-BEB3-E7285DEBF1EA}" srcOrd="0" destOrd="0" parTransId="{C55566F5-5D48-4270-AA35-F58AE39468A5}" sibTransId="{A9C6E4EC-B39D-41C1-8F6F-2C1E03E0259A}"/>
    <dgm:cxn modelId="{1EFE747B-4E56-4FCF-B118-7F024070509C}" srcId="{73659C4E-9EC7-4157-905B-005F4C24FB64}" destId="{7E33C7FE-9EA8-4394-89BC-616DD1C5606C}" srcOrd="0" destOrd="0" parTransId="{4C42F711-1B2A-44F0-B5C8-91556D35EEAF}" sibTransId="{541FB465-DB7C-4ED6-95CA-53252EE41571}"/>
    <dgm:cxn modelId="{119D49F6-70D8-4215-9C16-2BA28C699393}" srcId="{7C91D589-DA6E-444D-B6BC-75ECFE25ADB4}" destId="{73659C4E-9EC7-4157-905B-005F4C24FB64}" srcOrd="1" destOrd="0" parTransId="{EF20D208-124B-4B4C-99B1-F8713D12A80C}" sibTransId="{41869FCD-4D1F-4A1F-B353-1C3AE4F78279}"/>
    <dgm:cxn modelId="{88CA4939-1DA2-4482-9935-C5CEBFC9FAD2}" type="presParOf" srcId="{142B7741-9513-4CCE-8026-F738C4146A31}" destId="{229353C2-215A-4B1E-9061-44D78E330E1A}" srcOrd="0" destOrd="0" presId="urn:microsoft.com/office/officeart/2005/8/layout/vList2"/>
    <dgm:cxn modelId="{A90F64E6-DB86-4AA0-842C-2B5CE90FE858}" type="presParOf" srcId="{142B7741-9513-4CCE-8026-F738C4146A31}" destId="{7A7BF30B-615C-494E-83A2-280138C12DCB}" srcOrd="1" destOrd="0" presId="urn:microsoft.com/office/officeart/2005/8/layout/vList2"/>
    <dgm:cxn modelId="{726F5770-7BEF-4D83-A36B-A30EAF4E66EF}" type="presParOf" srcId="{142B7741-9513-4CCE-8026-F738C4146A31}" destId="{94E31B68-9476-4EA2-B818-0743FA95876F}" srcOrd="2" destOrd="0" presId="urn:microsoft.com/office/officeart/2005/8/layout/vList2"/>
    <dgm:cxn modelId="{8FA87F2D-9C59-47EF-9064-514CC6DBE4F8}" type="presParOf" srcId="{142B7741-9513-4CCE-8026-F738C4146A31}" destId="{D0BDE52D-9EBD-4A9B-8A7C-032B0ADD917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9353C2-215A-4B1E-9061-44D78E330E1A}">
      <dsp:nvSpPr>
        <dsp:cNvPr id="0" name=""/>
        <dsp:cNvSpPr/>
      </dsp:nvSpPr>
      <dsp:spPr>
        <a:xfrm>
          <a:off x="0" y="41309"/>
          <a:ext cx="7344816" cy="119068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baseline="0" dirty="0" smtClean="0">
              <a:solidFill>
                <a:schemeClr val="accent1">
                  <a:lumMod val="50000"/>
                </a:schemeClr>
              </a:solidFill>
            </a:rPr>
            <a:t>一年級團隊</a:t>
          </a:r>
          <a:endParaRPr lang="zh-TW" altLang="en-US" sz="4000" b="1" kern="1200" baseline="0" dirty="0">
            <a:solidFill>
              <a:schemeClr val="accent1">
                <a:lumMod val="50000"/>
              </a:schemeClr>
            </a:solidFill>
          </a:endParaRPr>
        </a:p>
      </dsp:txBody>
      <dsp:txXfrm>
        <a:off x="58124" y="99433"/>
        <a:ext cx="7228568" cy="1074434"/>
      </dsp:txXfrm>
    </dsp:sp>
    <dsp:sp modelId="{7A7BF30B-615C-494E-83A2-280138C12DCB}">
      <dsp:nvSpPr>
        <dsp:cNvPr id="0" name=""/>
        <dsp:cNvSpPr/>
      </dsp:nvSpPr>
      <dsp:spPr>
        <a:xfrm>
          <a:off x="0" y="1233768"/>
          <a:ext cx="7344816" cy="8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6350" rIns="35560" bIns="6350" numCol="1" spcCol="1270" anchor="t" anchorCtr="0">
          <a:noAutofit/>
        </a:bodyPr>
        <a:lstStyle/>
        <a:p>
          <a:pPr marL="57150" lvl="1" indent="-57150" algn="ctr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400" kern="1200" dirty="0"/>
        </a:p>
      </dsp:txBody>
      <dsp:txXfrm>
        <a:off x="0" y="1233768"/>
        <a:ext cx="7344816" cy="81022"/>
      </dsp:txXfrm>
    </dsp:sp>
    <dsp:sp modelId="{94E31B68-9476-4EA2-B818-0743FA95876F}">
      <dsp:nvSpPr>
        <dsp:cNvPr id="0" name=""/>
        <dsp:cNvSpPr/>
      </dsp:nvSpPr>
      <dsp:spPr>
        <a:xfrm>
          <a:off x="0" y="1257919"/>
          <a:ext cx="7344816" cy="119068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accent1">
                  <a:lumMod val="50000"/>
                </a:schemeClr>
              </a:solidFill>
            </a:rPr>
            <a:t>成員</a:t>
          </a:r>
          <a:r>
            <a:rPr lang="en-US" altLang="zh-TW" sz="1800" kern="1200" dirty="0" smtClean="0">
              <a:solidFill>
                <a:schemeClr val="accent1">
                  <a:lumMod val="50000"/>
                </a:schemeClr>
              </a:solidFill>
            </a:rPr>
            <a:t>:</a:t>
          </a:r>
          <a:r>
            <a:rPr lang="zh-TW" altLang="en-US" sz="1800" kern="1200" dirty="0" smtClean="0"/>
            <a:t>吳潔蓉、林雅雯、宋莉幼、陳淑珠、曾鈺純、劉珍岑、陳慧芳</a:t>
          </a:r>
          <a:endParaRPr lang="zh-TW" altLang="en-US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8124" y="1316043"/>
        <a:ext cx="7228568" cy="1074434"/>
      </dsp:txXfrm>
    </dsp:sp>
    <dsp:sp modelId="{D0BDE52D-9EBD-4A9B-8A7C-032B0ADD917D}">
      <dsp:nvSpPr>
        <dsp:cNvPr id="0" name=""/>
        <dsp:cNvSpPr/>
      </dsp:nvSpPr>
      <dsp:spPr>
        <a:xfrm>
          <a:off x="0" y="2464514"/>
          <a:ext cx="7344816" cy="8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198" tIns="6350" rIns="35560" bIns="6350" numCol="1" spcCol="1270" anchor="t" anchorCtr="0">
          <a:noAutofit/>
        </a:bodyPr>
        <a:lstStyle/>
        <a:p>
          <a:pPr marL="57150" lvl="1" indent="-57150" algn="ctr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400" kern="1200" dirty="0"/>
        </a:p>
      </dsp:txBody>
      <dsp:txXfrm>
        <a:off x="0" y="2464514"/>
        <a:ext cx="7344816" cy="81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99A252F-562A-4E0B-8F82-B07E8D482F3F}" type="datetimeFigureOut">
              <a:rPr lang="zh-TW" altLang="en-US"/>
              <a:pPr>
                <a:defRPr/>
              </a:pPr>
              <a:t>2016/3/9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5F1F08-0EFC-4ECE-A0D8-55E54C3544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27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4E620D9-8FAB-4189-B1AD-5E6305CDED96}" type="datetimeFigureOut">
              <a:rPr lang="zh-TW" altLang="en-US"/>
              <a:pPr>
                <a:defRPr/>
              </a:pPr>
              <a:t>2016/3/9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E40EB02-2741-4C56-88F6-1DDF6736E1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24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022555-518C-4A6B-8003-BD31A78D46C6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703282-04E8-4219-9BBA-27637BFE680B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66E8FC-1C51-4922-9694-F1114B67291F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4F463C-F0E4-4D91-875E-D4215EFE5745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9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1C25C-2BF7-4074-84FE-E13EAAEF7320}" type="slidenum">
              <a:rPr lang="en-US" altLang="zh-TW"/>
              <a:pPr/>
              <a:t>‹#›</a:t>
            </a:fld>
            <a:endParaRPr lang="en-US" altLang="zh-TW">
              <a:solidFill>
                <a:srgbClr val="3E1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01982"/>
      </p:ext>
    </p:extLst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2273B5B7-FE5E-4DEE-9E7C-53B42C49D682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842D0-0235-44D6-925D-88988451E3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0716118"/>
      </p:ext>
    </p:extLst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F08AEBD0-8A15-4325-A5E6-1822B36BAC9F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40FBA-C2BE-4774-9C36-933405E7D4F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3737281"/>
      </p:ext>
    </p:extLst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E6CE9D8-658B-4426-8264-B333FD401FDA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09A42-6EC9-4EC0-9FC5-A16D27B043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9528305"/>
      </p:ext>
    </p:extLst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51CB1-0DF1-4C4C-86CB-E5F20DAA9365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C5192-D33D-4F1B-B96C-075B5DC91236}" type="slidenum">
              <a:rPr lang="en-US" altLang="zh-TW"/>
              <a:pPr/>
              <a:t>‹#›</a:t>
            </a:fld>
            <a:endParaRPr lang="en-US" altLang="zh-TW">
              <a:solidFill>
                <a:srgbClr val="3E1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86716"/>
      </p:ext>
    </p:extLst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71083E2-919A-4440-A67B-325503B52C09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941DF-BFAE-492B-B652-53BA5ED6DF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3119070"/>
      </p:ext>
    </p:extLst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62332BE5-D77F-4C2F-95B8-20D902266285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462C-58A8-417B-89CA-F626B899D4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533310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B745B5E-A6D1-407F-B4ED-3BE974A7B8B6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C2A6-EE5A-41FC-BD1F-CC1033BEE2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4212206"/>
      </p:ext>
    </p:extLst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B9CFF7D7-FCAF-4CEB-8519-A7DA46D97B70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C8EA7-DC33-4799-B7D8-729EF413CBF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5201462"/>
      </p:ext>
    </p:extLst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181E48-22A2-49C6-995B-4E5229FDE8A3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6815C-F9B1-497F-8E6B-B439E85736A6}" type="slidenum">
              <a:rPr lang="en-US" altLang="zh-TW"/>
              <a:pPr/>
              <a:t>‹#›</a:t>
            </a:fld>
            <a:endParaRPr lang="en-US" altLang="zh-TW">
              <a:solidFill>
                <a:srgbClr val="3E1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13474"/>
      </p:ext>
    </p:extLst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6" name="圓角化單一角落矩形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BA648-EB21-4469-A95A-255400343D97}" type="datetimeFigureOut">
              <a:rPr lang="en-US" altLang="zh-TW"/>
              <a:pPr/>
              <a:t>3/9/2016</a:t>
            </a:fld>
            <a:endParaRPr lang="en-US" altLang="zh-TW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rgbClr val="BCA9A9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9BD36-AE10-4326-BFC1-2F88AB223CC8}" type="slidenum">
              <a:rPr lang="en-US" altLang="zh-TW"/>
              <a:pPr/>
              <a:t>‹#›</a:t>
            </a:fld>
            <a:endParaRPr lang="en-US" altLang="zh-TW">
              <a:solidFill>
                <a:srgbClr val="3E13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01468"/>
      </p:ext>
    </p:extLst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1" name="文字版面配置區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BCA9A9"/>
                </a:solidFill>
                <a:latin typeface="Verdana" pitchFamily="34" charset="0"/>
              </a:defRPr>
            </a:lvl1pPr>
          </a:lstStyle>
          <a:p>
            <a:fld id="{4F68B4AE-6ABA-44C2-B8EF-6DE8064CF152}" type="datetimeFigureOut">
              <a:rPr lang="en-US" altLang="zh-TW"/>
              <a:pPr/>
              <a:t>3/9/2016</a:t>
            </a:fld>
            <a:endParaRPr lang="en-US" altLang="zh-TW" sz="1300">
              <a:solidFill>
                <a:srgbClr val="FFECEC"/>
              </a:solidFill>
            </a:endParaRPr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solidFill>
                  <a:srgbClr val="FFECEC"/>
                </a:solidFill>
                <a:latin typeface="Verdana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BCA9A9"/>
                </a:solidFill>
                <a:latin typeface="Verdana" pitchFamily="34" charset="0"/>
              </a:defRPr>
            </a:lvl1pPr>
          </a:lstStyle>
          <a:p>
            <a:fld id="{7D2EE8F0-E54A-4E3F-A644-B81E3277854E}" type="slidenum">
              <a:rPr lang="en-US" altLang="zh-TW"/>
              <a:pPr/>
              <a:t>‹#›</a:t>
            </a:fld>
            <a:endParaRPr lang="en-US" altLang="zh-TW" sz="1600" b="1">
              <a:solidFill>
                <a:srgbClr val="3E130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med">
    <p:pull dir="d"/>
  </p:transition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C0676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C0676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C0676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C0676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C067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067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067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067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06766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F5B45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F5B45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73CACA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23416;&#32722;&#21934;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27010;&#24565;&#22294;.doc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3550" y="1143000"/>
            <a:ext cx="8229600" cy="15716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sz="8000" dirty="0">
                <a:solidFill>
                  <a:schemeClr val="accent6">
                    <a:lumMod val="50000"/>
                  </a:schemeClr>
                </a:solidFill>
              </a:rPr>
              <a:t>遊西</a:t>
            </a:r>
            <a:r>
              <a:rPr lang="zh-TW" altLang="en-US" sz="8000" dirty="0" smtClean="0">
                <a:solidFill>
                  <a:schemeClr val="accent6">
                    <a:lumMod val="50000"/>
                  </a:schemeClr>
                </a:solidFill>
              </a:rPr>
              <a:t>松，賞七景</a:t>
            </a:r>
            <a:endParaRPr lang="zh-TW" alt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313" y="3500438"/>
            <a:ext cx="7335837" cy="10715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26306305"/>
              </p:ext>
            </p:extLst>
          </p:nvPr>
        </p:nvGraphicFramePr>
        <p:xfrm>
          <a:off x="971600" y="3861048"/>
          <a:ext cx="7344816" cy="254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611560" y="1094160"/>
            <a:ext cx="7920880" cy="5760640"/>
            <a:chOff x="0" y="0"/>
            <a:chExt cx="62407" cy="4823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2407" cy="48234"/>
            </a:xfrm>
            <a:prstGeom prst="rect">
              <a:avLst/>
            </a:prstGeom>
            <a:noFill/>
            <a:ln w="34925">
              <a:solidFill>
                <a:srgbClr val="00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橢圓 5"/>
            <p:cNvSpPr>
              <a:spLocks noChangeArrowheads="1"/>
            </p:cNvSpPr>
            <p:nvPr/>
          </p:nvSpPr>
          <p:spPr bwMode="auto">
            <a:xfrm>
              <a:off x="1524" y="39624"/>
              <a:ext cx="7391" cy="2971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1520" y="332656"/>
            <a:ext cx="2952328" cy="2736304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lnSpc>
                <a:spcPts val="2800"/>
              </a:lnSpc>
              <a:spcAft>
                <a:spcPts val="0"/>
              </a:spcAft>
            </a:pPr>
            <a:endParaRPr lang="en-US" altLang="zh-TW" sz="1600" kern="100" dirty="0" smtClean="0">
              <a:effectLst/>
              <a:latin typeface="Calibri"/>
              <a:ea typeface="金梅浪漫體"/>
              <a:cs typeface="Times New Roman"/>
            </a:endParaRPr>
          </a:p>
          <a:p>
            <a:pPr algn="ctr">
              <a:lnSpc>
                <a:spcPts val="2800"/>
              </a:lnSpc>
              <a:spcAft>
                <a:spcPts val="0"/>
              </a:spcAft>
            </a:pPr>
            <a:endParaRPr lang="en-US" altLang="zh-TW" sz="3200" kern="100" dirty="0">
              <a:latin typeface="Calibri"/>
              <a:ea typeface="金梅浪漫體"/>
              <a:cs typeface="Times New Roman"/>
            </a:endParaRPr>
          </a:p>
          <a:p>
            <a:pPr algn="ctr">
              <a:lnSpc>
                <a:spcPts val="2800"/>
              </a:lnSpc>
              <a:spcAft>
                <a:spcPts val="0"/>
              </a:spcAft>
            </a:pPr>
            <a:r>
              <a:rPr lang="zh-TW" sz="3200" kern="100" dirty="0" smtClean="0">
                <a:effectLst/>
                <a:latin typeface="Calibri"/>
                <a:ea typeface="金梅浪漫體"/>
                <a:cs typeface="Times New Roman"/>
              </a:rPr>
              <a:t>搜尋</a:t>
            </a:r>
            <a:r>
              <a:rPr lang="zh-TW" altLang="en-US" sz="3200" kern="100" dirty="0" smtClean="0">
                <a:effectLst/>
                <a:latin typeface="Calibri"/>
                <a:ea typeface="金梅浪漫體"/>
                <a:cs typeface="Times New Roman"/>
              </a:rPr>
              <a:t>西松</a:t>
            </a:r>
            <a:r>
              <a:rPr lang="zh-TW" sz="3200" kern="100" dirty="0" smtClean="0">
                <a:effectLst/>
                <a:latin typeface="Calibri"/>
                <a:ea typeface="金梅浪漫體"/>
                <a:cs typeface="Times New Roman"/>
              </a:rPr>
              <a:t>網頁</a:t>
            </a:r>
            <a:endParaRPr lang="zh-TW" sz="3200" kern="100" dirty="0">
              <a:effectLst/>
              <a:latin typeface="Calibri"/>
              <a:ea typeface="新細明體"/>
              <a:cs typeface="Times New Roman"/>
            </a:endParaRPr>
          </a:p>
          <a:p>
            <a:pPr algn="ctr">
              <a:lnSpc>
                <a:spcPts val="2800"/>
              </a:lnSpc>
              <a:spcAft>
                <a:spcPts val="0"/>
              </a:spcAft>
            </a:pPr>
            <a:endParaRPr lang="en-US" altLang="zh-TW" sz="3600" kern="100" dirty="0" smtClean="0">
              <a:solidFill>
                <a:srgbClr val="FF0000"/>
              </a:solidFill>
              <a:effectLst/>
              <a:latin typeface="Calibri"/>
              <a:ea typeface="超研澤勘亭流"/>
              <a:cs typeface="Times New Roman"/>
            </a:endParaRPr>
          </a:p>
          <a:p>
            <a:pPr algn="ctr">
              <a:lnSpc>
                <a:spcPts val="2800"/>
              </a:lnSpc>
              <a:spcAft>
                <a:spcPts val="0"/>
              </a:spcAft>
            </a:pPr>
            <a:r>
              <a:rPr lang="zh-TW" altLang="en-US" sz="3200" kern="100" dirty="0">
                <a:solidFill>
                  <a:srgbClr val="0070C0"/>
                </a:solidFill>
                <a:latin typeface="Calibri"/>
                <a:ea typeface="金梅浪漫體"/>
                <a:cs typeface="Times New Roman"/>
              </a:rPr>
              <a:t>點選</a:t>
            </a:r>
            <a:r>
              <a:rPr lang="zh-TW" altLang="en-US" sz="3200" u="sng" kern="100" dirty="0">
                <a:solidFill>
                  <a:srgbClr val="0070C0"/>
                </a:solidFill>
                <a:latin typeface="Calibri"/>
                <a:ea typeface="金梅浪漫體"/>
                <a:cs typeface="Times New Roman"/>
              </a:rPr>
              <a:t>校園環境</a:t>
            </a:r>
            <a:endParaRPr lang="en-US" altLang="zh-TW" sz="3200" u="sng" kern="100" dirty="0">
              <a:solidFill>
                <a:srgbClr val="0070C0"/>
              </a:solidFill>
              <a:latin typeface="Calibri"/>
              <a:ea typeface="金梅浪漫體"/>
              <a:cs typeface="Times New Roman"/>
            </a:endParaRPr>
          </a:p>
          <a:p>
            <a:pPr algn="ctr">
              <a:lnSpc>
                <a:spcPts val="2800"/>
              </a:lnSpc>
              <a:spcAft>
                <a:spcPts val="0"/>
              </a:spcAft>
            </a:pPr>
            <a:endParaRPr lang="en-US" altLang="zh-TW" sz="3600" kern="100" dirty="0" smtClean="0">
              <a:solidFill>
                <a:srgbClr val="FF0000"/>
              </a:solidFill>
              <a:effectLst/>
              <a:latin typeface="Calibri"/>
              <a:ea typeface="超研澤勘亭流"/>
              <a:cs typeface="Times New Roman"/>
            </a:endParaRPr>
          </a:p>
          <a:p>
            <a:pPr algn="ctr">
              <a:lnSpc>
                <a:spcPts val="2800"/>
              </a:lnSpc>
              <a:spcAft>
                <a:spcPts val="0"/>
              </a:spcAft>
            </a:pPr>
            <a:r>
              <a:rPr lang="zh-TW" altLang="en-US" sz="3600" kern="100" dirty="0" smtClean="0">
                <a:solidFill>
                  <a:srgbClr val="FF0000"/>
                </a:solidFill>
                <a:effectLst/>
                <a:latin typeface="Calibri"/>
                <a:ea typeface="超研澤勘亭流"/>
                <a:cs typeface="Times New Roman"/>
              </a:rPr>
              <a:t>找到</a:t>
            </a:r>
            <a:r>
              <a:rPr lang="zh-TW" sz="3600" u="sng" kern="100" dirty="0" smtClean="0">
                <a:solidFill>
                  <a:srgbClr val="FF0000"/>
                </a:solidFill>
                <a:effectLst/>
                <a:latin typeface="Calibri"/>
                <a:ea typeface="超研澤勘亭流"/>
                <a:cs typeface="Times New Roman"/>
              </a:rPr>
              <a:t>西</a:t>
            </a:r>
            <a:r>
              <a:rPr lang="zh-TW" sz="3600" u="sng" kern="100" dirty="0">
                <a:solidFill>
                  <a:srgbClr val="FF0000"/>
                </a:solidFill>
                <a:effectLst/>
                <a:latin typeface="Calibri"/>
                <a:ea typeface="超研澤勘亭流"/>
                <a:cs typeface="Times New Roman"/>
              </a:rPr>
              <a:t>松七景</a:t>
            </a:r>
            <a:endParaRPr lang="zh-TW" sz="3600" u="sng" kern="100" dirty="0">
              <a:effectLst/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100" dirty="0">
                <a:effectLst/>
                <a:latin typeface="金梅浪漫體"/>
                <a:ea typeface="新細明體"/>
                <a:cs typeface="Times New Roman"/>
              </a:rPr>
              <a:t> 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200" kern="100" dirty="0">
                <a:solidFill>
                  <a:srgbClr val="FF0000"/>
                </a:solidFill>
                <a:effectLst/>
                <a:latin typeface="超研澤勘亭流"/>
                <a:ea typeface="新細明體"/>
                <a:cs typeface="Times New Roman"/>
              </a:rPr>
              <a:t> 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200" kern="100" dirty="0">
                <a:effectLst/>
                <a:latin typeface="Calibri"/>
                <a:ea typeface="新細明體"/>
                <a:cs typeface="Times New Roman"/>
              </a:rPr>
              <a:t> </a:t>
            </a:r>
            <a:endParaRPr lang="zh-TW" sz="1200" kern="100" dirty="0">
              <a:effectLst/>
              <a:latin typeface="Calibri"/>
              <a:ea typeface="新細明體"/>
              <a:cs typeface="Times New Roman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8572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前 言</a:t>
            </a:r>
            <a:endParaRPr lang="zh-TW" alt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29125"/>
          </a:xfrm>
        </p:spPr>
        <p:txBody>
          <a:bodyPr/>
          <a:lstStyle/>
          <a:p>
            <a:pPr>
              <a:spcBef>
                <a:spcPts val="600"/>
              </a:spcBef>
              <a:buFont typeface="Wingdings 2" pitchFamily="18" charset="2"/>
              <a:buNone/>
            </a:pPr>
            <a:endParaRPr lang="en-US" altLang="zh-TW" smtClean="0"/>
          </a:p>
          <a:p>
            <a:endParaRPr lang="zh-TW" altLang="en-US" sz="900" smtClean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714375" y="1571625"/>
            <a:ext cx="77152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7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l"/>
            </a:pPr>
            <a:endParaRPr kumimoji="0" lang="zh-TW" altLang="en-US" sz="2000" dirty="0">
              <a:ea typeface="微軟正黑體" pitchFamily="34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26469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183563" cy="1129878"/>
          </a:xfrm>
        </p:spPr>
        <p:txBody>
          <a:bodyPr>
            <a:noAutofit/>
          </a:bodyPr>
          <a:lstStyle/>
          <a:p>
            <a:pPr algn="ctr"/>
            <a:r>
              <a:rPr lang="zh-TW" altLang="zh-TW" sz="6000" dirty="0">
                <a:effectLst/>
                <a:latin typeface="+mj-ea"/>
              </a:rPr>
              <a:t>課程概念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714375" y="1844824"/>
            <a:ext cx="7715250" cy="451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►►►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班級旁之七景之一為各班起點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4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►►►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每個景點停留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分鐘左右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4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簡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介紹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全班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合影。</a:t>
            </a:r>
            <a:endParaRPr lang="en-US" altLang="zh-TW" sz="4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file"/>
              </a:rPr>
              <a:t>學習單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課程概念圖</a:t>
            </a:r>
            <a:endParaRPr lang="zh-TW" altLang="zh-TW" sz="40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71563"/>
            <a:ext cx="8229600" cy="2286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標楷體" pitchFamily="65" charset="-120"/>
                <a:ea typeface="標楷體" pitchFamily="65" charset="-120"/>
              </a:rPr>
              <a:t>報告結束</a:t>
            </a:r>
            <a:r>
              <a:rPr lang="en-US" altLang="zh-TW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br>
              <a:rPr lang="en-US" altLang="zh-TW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標楷體" pitchFamily="65" charset="-120"/>
                <a:ea typeface="標楷體" pitchFamily="65" charset="-120"/>
              </a:rPr>
              <a:t>謝謝大家</a:t>
            </a:r>
            <a:r>
              <a:rPr lang="en-US" altLang="zh-TW" sz="48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4800" dirty="0">
              <a:solidFill>
                <a:schemeClr val="accent1">
                  <a:tint val="88000"/>
                  <a:satMod val="1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3238" y="3214688"/>
            <a:ext cx="8183562" cy="64636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b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5400" dirty="0" smtClean="0">
              <a:solidFill>
                <a:schemeClr val="accent6">
                  <a:lumMod val="25000"/>
                </a:schemeClr>
              </a:solidFill>
            </a:endParaRP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endParaRPr lang="zh-TW" altLang="en-US" sz="5400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43012" name="圖片 4" descr="Tuli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286250"/>
            <a:ext cx="37147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</TotalTime>
  <Words>88</Words>
  <Application>Microsoft Office PowerPoint</Application>
  <PresentationFormat>如螢幕大小 (4:3)</PresentationFormat>
  <Paragraphs>28</Paragraphs>
  <Slides>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觀點</vt:lpstr>
      <vt:lpstr>遊西松，賞七景</vt:lpstr>
      <vt:lpstr>PowerPoint 簡報</vt:lpstr>
      <vt:lpstr>前 言</vt:lpstr>
      <vt:lpstr>課程概念</vt:lpstr>
      <vt:lpstr>~報告結束~  ~謝謝大家~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論文與寫作期末報告</dc:title>
  <dc:creator>zoosea</dc:creator>
  <cp:lastModifiedBy>zoosea</cp:lastModifiedBy>
  <cp:revision>88</cp:revision>
  <dcterms:created xsi:type="dcterms:W3CDTF">2013-12-24T06:55:53Z</dcterms:created>
  <dcterms:modified xsi:type="dcterms:W3CDTF">2016-03-09T01:43:27Z</dcterms:modified>
</cp:coreProperties>
</file>